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2" r:id="rId3"/>
    <p:sldId id="258" r:id="rId4"/>
    <p:sldId id="259" r:id="rId5"/>
    <p:sldId id="260" r:id="rId6"/>
    <p:sldId id="264" r:id="rId7"/>
    <p:sldId id="265" r:id="rId8"/>
    <p:sldId id="266" r:id="rId9"/>
    <p:sldId id="267" r:id="rId10"/>
    <p:sldId id="268" r:id="rId11"/>
    <p:sldId id="261" r:id="rId12"/>
    <p:sldId id="269" r:id="rId13"/>
    <p:sldId id="263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B5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15" autoAdjust="0"/>
    <p:restoredTop sz="94660"/>
  </p:normalViewPr>
  <p:slideViewPr>
    <p:cSldViewPr snapToGrid="0">
      <p:cViewPr varScale="1">
        <p:scale>
          <a:sx n="84" d="100"/>
          <a:sy n="84" d="100"/>
        </p:scale>
        <p:origin x="96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948F1-823A-4392-AFC2-6F35E5B2037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D76BF-F52C-43DC-9D53-F62ADAB4A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692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948F1-823A-4392-AFC2-6F35E5B2037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D76BF-F52C-43DC-9D53-F62ADAB4A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052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948F1-823A-4392-AFC2-6F35E5B2037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D76BF-F52C-43DC-9D53-F62ADAB4A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670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948F1-823A-4392-AFC2-6F35E5B2037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D76BF-F52C-43DC-9D53-F62ADAB4A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957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948F1-823A-4392-AFC2-6F35E5B2037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D76BF-F52C-43DC-9D53-F62ADAB4A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108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948F1-823A-4392-AFC2-6F35E5B2037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D76BF-F52C-43DC-9D53-F62ADAB4A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922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948F1-823A-4392-AFC2-6F35E5B2037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D76BF-F52C-43DC-9D53-F62ADAB4A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167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948F1-823A-4392-AFC2-6F35E5B2037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D76BF-F52C-43DC-9D53-F62ADAB4A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478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948F1-823A-4392-AFC2-6F35E5B2037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D76BF-F52C-43DC-9D53-F62ADAB4A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615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948F1-823A-4392-AFC2-6F35E5B2037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D76BF-F52C-43DC-9D53-F62ADAB4A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466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948F1-823A-4392-AFC2-6F35E5B2037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D76BF-F52C-43DC-9D53-F62ADAB4A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53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A948F1-823A-4392-AFC2-6F35E5B2037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0D76BF-F52C-43DC-9D53-F62ADAB4A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656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slide" Target="slide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slide" Target="slide9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" Target="slide12.xml"/><Relationship Id="rId7" Type="http://schemas.openxmlformats.org/officeDocument/2006/relationships/image" Target="../media/image5.gif"/><Relationship Id="rId12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7.xml"/><Relationship Id="rId11" Type="http://schemas.openxmlformats.org/officeDocument/2006/relationships/slide" Target="slide2.xml"/><Relationship Id="rId5" Type="http://schemas.openxmlformats.org/officeDocument/2006/relationships/slide" Target="slide14.xml"/><Relationship Id="rId10" Type="http://schemas.openxmlformats.org/officeDocument/2006/relationships/image" Target="../media/image8.png"/><Relationship Id="rId4" Type="http://schemas.openxmlformats.org/officeDocument/2006/relationships/slide" Target="slide15.xml"/><Relationship Id="rId9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3.xml"/><Relationship Id="rId5" Type="http://schemas.openxmlformats.org/officeDocument/2006/relationships/slide" Target="slide15.xml"/><Relationship Id="rId4" Type="http://schemas.openxmlformats.org/officeDocument/2006/relationships/slide" Target="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slide" Target="slide3.xml"/><Relationship Id="rId4" Type="http://schemas.openxmlformats.org/officeDocument/2006/relationships/slide" Target="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slide" Target="slide1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" Target="slide20.xml"/><Relationship Id="rId7" Type="http://schemas.openxmlformats.org/officeDocument/2006/relationships/image" Target="../media/image5.gif"/><Relationship Id="rId12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slide" Target="slide25.xml"/><Relationship Id="rId11" Type="http://schemas.openxmlformats.org/officeDocument/2006/relationships/slide" Target="slide2.xml"/><Relationship Id="rId5" Type="http://schemas.openxmlformats.org/officeDocument/2006/relationships/slide" Target="slide22.xml"/><Relationship Id="rId10" Type="http://schemas.openxmlformats.org/officeDocument/2006/relationships/image" Target="../media/image8.png"/><Relationship Id="rId4" Type="http://schemas.openxmlformats.org/officeDocument/2006/relationships/slide" Target="slide23.xml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7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slide" Target="slide1.xml"/><Relationship Id="rId5" Type="http://schemas.openxmlformats.org/officeDocument/2006/relationships/slide" Target="slide19.xml"/><Relationship Id="rId4" Type="http://schemas.openxmlformats.org/officeDocument/2006/relationships/slide" Target="slide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slide" Target="slide21.xml"/><Relationship Id="rId5" Type="http://schemas.openxmlformats.org/officeDocument/2006/relationships/slide" Target="slide23.xml"/><Relationship Id="rId4" Type="http://schemas.openxmlformats.org/officeDocument/2006/relationships/slide" Target="slide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slide" Target="slide19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2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slide" Target="slide3.xml"/><Relationship Id="rId4" Type="http://schemas.openxmlformats.org/officeDocument/2006/relationships/slide" Target="slide1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19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2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slide" Target="slide19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gif"/><Relationship Id="rId13" Type="http://schemas.openxmlformats.org/officeDocument/2006/relationships/image" Target="../media/image9.png"/><Relationship Id="rId3" Type="http://schemas.openxmlformats.org/officeDocument/2006/relationships/slide" Target="slide4.xml"/><Relationship Id="rId7" Type="http://schemas.openxmlformats.org/officeDocument/2006/relationships/slide" Target="slide9.xml"/><Relationship Id="rId12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5.xml"/><Relationship Id="rId11" Type="http://schemas.openxmlformats.org/officeDocument/2006/relationships/image" Target="../media/image8.png"/><Relationship Id="rId5" Type="http://schemas.openxmlformats.org/officeDocument/2006/relationships/slide" Target="slide6.xml"/><Relationship Id="rId10" Type="http://schemas.openxmlformats.org/officeDocument/2006/relationships/image" Target="../media/image7.png"/><Relationship Id="rId4" Type="http://schemas.openxmlformats.org/officeDocument/2006/relationships/slide" Target="slide7.xm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slide" Target="slide5.xml"/><Relationship Id="rId5" Type="http://schemas.openxmlformats.org/officeDocument/2006/relationships/slide" Target="slide7.xml"/><Relationship Id="rId4" Type="http://schemas.openxmlformats.org/officeDocument/2006/relationships/slide" Target="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slide" Target="slide3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020"/>
            <a:ext cx="10515600" cy="720806"/>
          </a:xfrm>
        </p:spPr>
        <p:txBody>
          <a:bodyPr>
            <a:normAutofit/>
          </a:bodyPr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345" y="636609"/>
            <a:ext cx="4773309" cy="4351338"/>
          </a:xfrm>
        </p:spPr>
      </p:pic>
      <p:sp>
        <p:nvSpPr>
          <p:cNvPr id="6" name="Rectangle 5"/>
          <p:cNvSpPr/>
          <p:nvPr/>
        </p:nvSpPr>
        <p:spPr>
          <a:xfrm>
            <a:off x="3709345" y="5239979"/>
            <a:ext cx="2071868" cy="405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hlinkClick r:id="rId4" action="ppaction://hlinksldjump"/>
              </a:rPr>
              <a:t>Log in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6410786" y="5239979"/>
            <a:ext cx="2071868" cy="405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Sign in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72178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243" y="2199560"/>
            <a:ext cx="8965477" cy="3367861"/>
          </a:xfrm>
        </p:spPr>
      </p:pic>
      <p:sp>
        <p:nvSpPr>
          <p:cNvPr id="5" name="Rectangle 4"/>
          <p:cNvSpPr/>
          <p:nvPr/>
        </p:nvSpPr>
        <p:spPr>
          <a:xfrm>
            <a:off x="5798916" y="3449256"/>
            <a:ext cx="4120588" cy="3472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798916" y="3457942"/>
            <a:ext cx="1238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Accepted</a:t>
            </a:r>
            <a:r>
              <a:rPr lang="en-U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>
            <a:hlinkClick r:id="rId4" action="ppaction://hlinksldjump"/>
          </p:cNvPr>
          <p:cNvSpPr/>
          <p:nvPr/>
        </p:nvSpPr>
        <p:spPr>
          <a:xfrm>
            <a:off x="8705473" y="4777664"/>
            <a:ext cx="1578786" cy="492989"/>
          </a:xfrm>
          <a:prstGeom prst="rect">
            <a:avLst/>
          </a:prstGeom>
          <a:gradFill>
            <a:gsLst>
              <a:gs pos="0">
                <a:schemeClr val="dk1">
                  <a:lumMod val="110000"/>
                  <a:satMod val="105000"/>
                  <a:tint val="67000"/>
                </a:schemeClr>
              </a:gs>
              <a:gs pos="53000">
                <a:schemeClr val="dk1">
                  <a:lumMod val="105000"/>
                  <a:satMod val="103000"/>
                  <a:tint val="73000"/>
                  <a:alpha val="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16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4927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300" b="1" dirty="0" smtClean="0">
                <a:solidFill>
                  <a:srgbClr val="00B0F0"/>
                </a:solidFill>
              </a:rPr>
              <a:t>User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129743" y="2673752"/>
            <a:ext cx="2801072" cy="3472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92500" lnSpcReduction="20000"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hlinkClick r:id="rId3" action="ppaction://hlinksldjump"/>
              </a:rPr>
              <a:t>Complaint booking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471118" y="2673752"/>
            <a:ext cx="2714603" cy="343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hlinkClick r:id="rId4" action="ppaction://hlinksldjump"/>
              </a:rPr>
              <a:t>Complaint status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2129743" y="5602147"/>
            <a:ext cx="2801072" cy="405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hlinkClick r:id="rId5" action="ppaction://hlinksldjump"/>
              </a:rPr>
              <a:t>Notification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7471119" y="5602147"/>
            <a:ext cx="2714603" cy="405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hlinkClick r:id="rId6" action="ppaction://hlinksldjump"/>
              </a:rPr>
              <a:t>New service request</a:t>
            </a:r>
            <a:endParaRPr lang="en-US" sz="2400" dirty="0"/>
          </a:p>
        </p:txBody>
      </p:sp>
      <p:pic>
        <p:nvPicPr>
          <p:cNvPr id="8" name="Picture 7">
            <a:hlinkClick r:id="rId6" action="ppaction://hlinksldjump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0525" y="4501604"/>
            <a:ext cx="2318942" cy="898022"/>
          </a:xfrm>
          <a:prstGeom prst="rect">
            <a:avLst/>
          </a:prstGeom>
        </p:spPr>
      </p:pic>
      <p:pic>
        <p:nvPicPr>
          <p:cNvPr id="9" name="Picture 8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118" y="1512034"/>
            <a:ext cx="2714603" cy="883922"/>
          </a:xfrm>
          <a:prstGeom prst="rect">
            <a:avLst/>
          </a:prstGeom>
        </p:spPr>
      </p:pic>
      <p:pic>
        <p:nvPicPr>
          <p:cNvPr id="11" name="Picture 10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043" y="1176627"/>
            <a:ext cx="1597597" cy="1597597"/>
          </a:xfrm>
          <a:prstGeom prst="rect">
            <a:avLst/>
          </a:prstGeom>
        </p:spPr>
      </p:pic>
      <p:pic>
        <p:nvPicPr>
          <p:cNvPr id="12" name="Picture 11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662" y="4148366"/>
            <a:ext cx="2384384" cy="1430630"/>
          </a:xfrm>
          <a:prstGeom prst="rect">
            <a:avLst/>
          </a:prstGeom>
        </p:spPr>
      </p:pic>
      <p:pic>
        <p:nvPicPr>
          <p:cNvPr id="13" name="Picture 4" descr="Logout icon">
            <a:hlinkClick r:id="rId11" action="ppaction://hlinksldjump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744" y="5944906"/>
            <a:ext cx="914400" cy="914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8653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46045"/>
          </a:xfrm>
        </p:spPr>
        <p:txBody>
          <a:bodyPr/>
          <a:lstStyle/>
          <a:p>
            <a:pPr algn="ctr"/>
            <a:r>
              <a:rPr lang="en-US" b="1" u="sng" dirty="0" smtClean="0">
                <a:solidFill>
                  <a:srgbClr val="FF0000"/>
                </a:solidFill>
              </a:rPr>
              <a:t>Complaint Registration</a:t>
            </a:r>
            <a:endParaRPr lang="en-US" b="1" u="sng" dirty="0">
              <a:solidFill>
                <a:srgbClr val="FF0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527859"/>
            <a:ext cx="3062468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sz="2400" dirty="0" smtClean="0"/>
              <a:t>Complaint Subject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4137592" y="1523125"/>
            <a:ext cx="7240306" cy="36828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838199" y="3011355"/>
            <a:ext cx="3062469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Complaint Details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4137592" y="3006619"/>
            <a:ext cx="7240306" cy="10213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" name="Content Placeholder 3"/>
          <p:cNvSpPr txBox="1">
            <a:spLocks/>
          </p:cNvSpPr>
          <p:nvPr/>
        </p:nvSpPr>
        <p:spPr>
          <a:xfrm>
            <a:off x="838198" y="4512197"/>
            <a:ext cx="3062470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Complaint Department</a:t>
            </a:r>
            <a:endParaRPr lang="en-US" sz="24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7592" y="4512197"/>
            <a:ext cx="4189258" cy="56555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4137592" y="5111706"/>
            <a:ext cx="4189258" cy="10213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Content Placeholder 3"/>
          <p:cNvSpPr txBox="1">
            <a:spLocks/>
          </p:cNvSpPr>
          <p:nvPr/>
        </p:nvSpPr>
        <p:spPr>
          <a:xfrm>
            <a:off x="8945740" y="4851722"/>
            <a:ext cx="2432158" cy="134266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maximum    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Minimum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/>
              <a:t>N</a:t>
            </a:r>
            <a:r>
              <a:rPr lang="en-US" sz="2400" dirty="0" smtClean="0"/>
              <a:t>ormal</a:t>
            </a:r>
            <a:endParaRPr lang="en-US" sz="2400" dirty="0"/>
          </a:p>
        </p:txBody>
      </p:sp>
      <p:sp>
        <p:nvSpPr>
          <p:cNvPr id="15" name="Flowchart: Connector 14"/>
          <p:cNvSpPr/>
          <p:nvPr/>
        </p:nvSpPr>
        <p:spPr>
          <a:xfrm>
            <a:off x="9144001" y="4940774"/>
            <a:ext cx="231494" cy="24660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owchart: Connector 15"/>
          <p:cNvSpPr/>
          <p:nvPr/>
        </p:nvSpPr>
        <p:spPr>
          <a:xfrm>
            <a:off x="9144001" y="5375789"/>
            <a:ext cx="231494" cy="24660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Connector 16"/>
          <p:cNvSpPr/>
          <p:nvPr/>
        </p:nvSpPr>
        <p:spPr>
          <a:xfrm>
            <a:off x="9144001" y="5810805"/>
            <a:ext cx="231494" cy="24660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Connector 17"/>
          <p:cNvSpPr/>
          <p:nvPr/>
        </p:nvSpPr>
        <p:spPr>
          <a:xfrm>
            <a:off x="9190297" y="5442029"/>
            <a:ext cx="138898" cy="122492"/>
          </a:xfrm>
          <a:prstGeom prst="flowChartConnector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ontent Placeholder 3"/>
          <p:cNvSpPr txBox="1">
            <a:spLocks/>
          </p:cNvSpPr>
          <p:nvPr/>
        </p:nvSpPr>
        <p:spPr>
          <a:xfrm>
            <a:off x="8945740" y="4492907"/>
            <a:ext cx="2432158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Priority</a:t>
            </a:r>
            <a:endParaRPr lang="en-US" sz="2400" dirty="0"/>
          </a:p>
        </p:txBody>
      </p:sp>
      <p:sp>
        <p:nvSpPr>
          <p:cNvPr id="20" name="TextBox 19"/>
          <p:cNvSpPr txBox="1"/>
          <p:nvPr/>
        </p:nvSpPr>
        <p:spPr>
          <a:xfrm>
            <a:off x="4091292" y="5064077"/>
            <a:ext cx="25117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Sales</a:t>
            </a:r>
          </a:p>
          <a:p>
            <a:r>
              <a:rPr lang="en-US" sz="1600" dirty="0" smtClean="0"/>
              <a:t>Billing</a:t>
            </a:r>
          </a:p>
          <a:p>
            <a:r>
              <a:rPr lang="en-US" sz="1600" dirty="0" smtClean="0"/>
              <a:t>Purchase</a:t>
            </a:r>
          </a:p>
          <a:p>
            <a:r>
              <a:rPr lang="en-US" sz="1600" dirty="0" smtClean="0"/>
              <a:t>Report</a:t>
            </a:r>
            <a:endParaRPr lang="en-US" sz="1600" dirty="0"/>
          </a:p>
        </p:txBody>
      </p:sp>
      <p:sp>
        <p:nvSpPr>
          <p:cNvPr id="21" name="Content Placeholder 3"/>
          <p:cNvSpPr txBox="1">
            <a:spLocks/>
          </p:cNvSpPr>
          <p:nvPr/>
        </p:nvSpPr>
        <p:spPr>
          <a:xfrm>
            <a:off x="7797960" y="6378435"/>
            <a:ext cx="3062470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hlinkClick r:id="rId4" action="ppaction://hlinksldjump"/>
              </a:rPr>
              <a:t>Cancel</a:t>
            </a:r>
            <a:endParaRPr lang="en-US" sz="2400" dirty="0"/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1406320" y="6378435"/>
            <a:ext cx="3062470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hlinkClick r:id="rId5" action="ppaction://hlinksldjump"/>
              </a:rPr>
              <a:t>Pre-complaint status</a:t>
            </a:r>
            <a:endParaRPr lang="en-US" sz="2400" dirty="0"/>
          </a:p>
        </p:txBody>
      </p:sp>
      <p:sp>
        <p:nvSpPr>
          <p:cNvPr id="23" name="Content Placeholder 3"/>
          <p:cNvSpPr txBox="1">
            <a:spLocks/>
          </p:cNvSpPr>
          <p:nvPr/>
        </p:nvSpPr>
        <p:spPr>
          <a:xfrm>
            <a:off x="4609375" y="6378436"/>
            <a:ext cx="3062470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hlinkClick r:id="rId6" action="ppaction://hlinksldjump"/>
              </a:rPr>
              <a:t>Submit</a:t>
            </a:r>
            <a:endParaRPr lang="en-US" sz="2400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4088" y="1619148"/>
            <a:ext cx="323810" cy="238095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4137592" y="1926910"/>
            <a:ext cx="7240306" cy="66853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137592" y="1909912"/>
            <a:ext cx="246003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Print object creation or missing</a:t>
            </a:r>
          </a:p>
          <a:p>
            <a:r>
              <a:rPr lang="en-US" sz="1400" dirty="0" smtClean="0"/>
              <a:t>Data base error</a:t>
            </a:r>
          </a:p>
          <a:p>
            <a:r>
              <a:rPr lang="en-US" sz="1400" dirty="0" smtClean="0"/>
              <a:t>Report problem</a:t>
            </a:r>
            <a:endParaRPr lang="en-US" sz="1400" dirty="0"/>
          </a:p>
        </p:txBody>
      </p:sp>
      <p:sp>
        <p:nvSpPr>
          <p:cNvPr id="29" name="Rectangle 28"/>
          <p:cNvSpPr/>
          <p:nvPr/>
        </p:nvSpPr>
        <p:spPr>
          <a:xfrm>
            <a:off x="11215993" y="1932050"/>
            <a:ext cx="161905" cy="65542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11215993" y="1926910"/>
            <a:ext cx="161905" cy="1565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040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737" y="2106962"/>
            <a:ext cx="7625812" cy="2864619"/>
          </a:xfrm>
        </p:spPr>
      </p:pic>
      <p:sp>
        <p:nvSpPr>
          <p:cNvPr id="5" name="Rectangle 4"/>
          <p:cNvSpPr/>
          <p:nvPr/>
        </p:nvSpPr>
        <p:spPr>
          <a:xfrm>
            <a:off x="5914663" y="3171464"/>
            <a:ext cx="953167" cy="300942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26237" y="3171464"/>
            <a:ext cx="1076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Accepted</a:t>
            </a:r>
            <a:r>
              <a:rPr lang="en-U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>
            <a:hlinkClick r:id="rId4" action="ppaction://hlinksldjump"/>
          </p:cNvPr>
          <p:cNvSpPr/>
          <p:nvPr/>
        </p:nvSpPr>
        <p:spPr>
          <a:xfrm>
            <a:off x="8391646" y="4305782"/>
            <a:ext cx="1435260" cy="370390"/>
          </a:xfrm>
          <a:prstGeom prst="rect">
            <a:avLst/>
          </a:prstGeom>
          <a:gradFill>
            <a:gsLst>
              <a:gs pos="0">
                <a:schemeClr val="dk1">
                  <a:lumMod val="110000"/>
                  <a:satMod val="105000"/>
                  <a:tint val="67000"/>
                </a:schemeClr>
              </a:gs>
              <a:gs pos="53000">
                <a:schemeClr val="dk1">
                  <a:lumMod val="105000"/>
                  <a:satMod val="103000"/>
                  <a:tint val="73000"/>
                  <a:alpha val="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798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Notification</a:t>
            </a:r>
            <a:endParaRPr lang="en-US" b="1" dirty="0">
              <a:solidFill>
                <a:srgbClr val="00B0F0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1834632"/>
              </p:ext>
            </p:extLst>
          </p:nvPr>
        </p:nvGraphicFramePr>
        <p:xfrm>
          <a:off x="3151742" y="1935794"/>
          <a:ext cx="6472656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4852"/>
                <a:gridCol w="2858949"/>
                <a:gridCol w="1570778"/>
                <a:gridCol w="116807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Sl.no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Department &amp; Allocate to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Status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Print</a:t>
                      </a:r>
                      <a:r>
                        <a:rPr lang="en-US" baseline="0" dirty="0" smtClean="0"/>
                        <a:t> object creation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Vishnu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Allocated</a:t>
                      </a:r>
                      <a:endParaRPr 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Bill number missing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Vishnu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Finished</a:t>
                      </a:r>
                      <a:endParaRPr 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Report error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Vishnu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Finished</a:t>
                      </a:r>
                      <a:endParaRPr 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couldn't find sales report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Vishnu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Finished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0604876" y="5776185"/>
            <a:ext cx="7489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hlinkClick r:id="rId3" action="ppaction://hlinksldjump"/>
              </a:rPr>
              <a:t>🏠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2281426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8896"/>
            <a:ext cx="10515600" cy="11574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Complaint status</a:t>
            </a:r>
            <a:r>
              <a:rPr lang="en-US" b="1" dirty="0"/>
              <a:t/>
            </a:r>
            <a:br>
              <a:rPr lang="en-US" b="1" dirty="0"/>
            </a:br>
            <a:endParaRPr lang="en-US" b="1" dirty="0"/>
          </a:p>
        </p:txBody>
      </p:sp>
      <p:sp>
        <p:nvSpPr>
          <p:cNvPr id="4" name="Content Placeholder 3"/>
          <p:cNvSpPr txBox="1">
            <a:spLocks noGrp="1"/>
          </p:cNvSpPr>
          <p:nvPr>
            <p:ph idx="1"/>
          </p:nvPr>
        </p:nvSpPr>
        <p:spPr>
          <a:xfrm>
            <a:off x="532435" y="2294797"/>
            <a:ext cx="3819645" cy="35342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Complaint Reference number</a:t>
            </a:r>
            <a:endParaRPr lang="en-US" sz="2400" dirty="0"/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4856544" y="2294797"/>
            <a:ext cx="4553674" cy="353423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sz="2400" dirty="0"/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4856544" y="3646653"/>
            <a:ext cx="1544256" cy="28873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hlinkClick r:id="rId3" action="ppaction://hlinksldjump"/>
              </a:rPr>
              <a:t>Check</a:t>
            </a:r>
            <a:endParaRPr lang="en-US" sz="2400" dirty="0"/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6675698" y="3646653"/>
            <a:ext cx="1544256" cy="28873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hlinkClick r:id="rId4" action="ppaction://hlinksldjump"/>
              </a:rPr>
              <a:t>Cance</a:t>
            </a:r>
            <a:r>
              <a:rPr lang="en-US" sz="2400" dirty="0" smtClean="0">
                <a:hlinkClick r:id="rId5" action="ppaction://hlinksldjump"/>
              </a:rPr>
              <a:t>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73584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8356"/>
            <a:ext cx="10515600" cy="72289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3853956"/>
              </p:ext>
            </p:extLst>
          </p:nvPr>
        </p:nvGraphicFramePr>
        <p:xfrm>
          <a:off x="838200" y="2546913"/>
          <a:ext cx="105156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8003"/>
                <a:gridCol w="3657600"/>
                <a:gridCol w="3703898"/>
                <a:gridCol w="225609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Ref.no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Company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Complaint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Status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553447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Green health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Print object creation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800" dirty="0" smtClean="0"/>
                        <a:t>Pending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023676" y="5474825"/>
            <a:ext cx="697627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hlinkClick r:id="rId3" action="ppaction://hlinksldjump"/>
              </a:rPr>
              <a:t>🏠</a:t>
            </a:r>
            <a:endParaRPr lang="en-US" sz="4000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2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Service Request</a:t>
            </a:r>
            <a:endParaRPr lang="en-US" b="1" dirty="0">
              <a:solidFill>
                <a:srgbClr val="00B0F0"/>
              </a:solidFill>
            </a:endParaRP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838200" y="2905242"/>
            <a:ext cx="3062468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Request Subject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4137592" y="2900508"/>
            <a:ext cx="7240306" cy="36828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838199" y="3891027"/>
            <a:ext cx="3062469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Complaint Details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4137592" y="3886291"/>
            <a:ext cx="7240306" cy="10213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" name="Content Placeholder 3"/>
          <p:cNvSpPr txBox="1">
            <a:spLocks noGrp="1"/>
          </p:cNvSpPr>
          <p:nvPr>
            <p:ph idx="1"/>
          </p:nvPr>
        </p:nvSpPr>
        <p:spPr>
          <a:xfrm>
            <a:off x="4376195" y="5248116"/>
            <a:ext cx="1719805" cy="30337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hlinkClick r:id="rId3" action="ppaction://hlinksldjump"/>
              </a:rPr>
              <a:t>Submit</a:t>
            </a:r>
            <a:endParaRPr lang="en-US" sz="2400" dirty="0"/>
          </a:p>
        </p:txBody>
      </p:sp>
      <p:sp>
        <p:nvSpPr>
          <p:cNvPr id="10" name="Content Placeholder 3"/>
          <p:cNvSpPr txBox="1">
            <a:spLocks/>
          </p:cNvSpPr>
          <p:nvPr/>
        </p:nvSpPr>
        <p:spPr>
          <a:xfrm>
            <a:off x="6426843" y="5248116"/>
            <a:ext cx="1719805" cy="30337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hlinkClick r:id="rId4" action="ppaction://hlinksldjump"/>
              </a:rPr>
              <a:t>Cancel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5474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243" y="2232611"/>
            <a:ext cx="8965477" cy="3367861"/>
          </a:xfrm>
        </p:spPr>
      </p:pic>
      <p:sp>
        <p:nvSpPr>
          <p:cNvPr id="5" name="Rectangle 4"/>
          <p:cNvSpPr/>
          <p:nvPr/>
        </p:nvSpPr>
        <p:spPr>
          <a:xfrm>
            <a:off x="5798916" y="3449256"/>
            <a:ext cx="4120588" cy="3472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798916" y="3457942"/>
            <a:ext cx="1238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Accepted</a:t>
            </a:r>
            <a:r>
              <a:rPr lang="en-U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>
            <a:hlinkClick r:id="rId4" action="ppaction://hlinksldjump"/>
          </p:cNvPr>
          <p:cNvSpPr/>
          <p:nvPr/>
        </p:nvSpPr>
        <p:spPr>
          <a:xfrm>
            <a:off x="8637551" y="4777664"/>
            <a:ext cx="1736665" cy="492989"/>
          </a:xfrm>
          <a:prstGeom prst="rect">
            <a:avLst/>
          </a:prstGeom>
          <a:gradFill>
            <a:gsLst>
              <a:gs pos="0">
                <a:schemeClr val="dk1">
                  <a:lumMod val="110000"/>
                  <a:satMod val="105000"/>
                  <a:tint val="67000"/>
                </a:schemeClr>
              </a:gs>
              <a:gs pos="53000">
                <a:schemeClr val="dk1">
                  <a:lumMod val="105000"/>
                  <a:satMod val="103000"/>
                  <a:tint val="73000"/>
                  <a:alpha val="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020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4927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80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Master Admin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129743" y="2673752"/>
            <a:ext cx="2801072" cy="3472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sz="2400" dirty="0" smtClean="0">
                <a:solidFill>
                  <a:schemeClr val="bg2">
                    <a:lumMod val="75000"/>
                  </a:schemeClr>
                </a:solidFill>
                <a:hlinkClick r:id="rId3" action="ppaction://hlinksldjump"/>
              </a:rPr>
              <a:t>Complaint booking</a:t>
            </a:r>
            <a:endParaRPr lang="en-US" sz="2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471118" y="2673752"/>
            <a:ext cx="2714603" cy="343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hlinkClick r:id="rId4" action="ppaction://hlinksldjump"/>
              </a:rPr>
              <a:t>Complaint status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2129743" y="5602147"/>
            <a:ext cx="2801072" cy="405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hlinkClick r:id="rId5" action="ppaction://hlinksldjump"/>
              </a:rPr>
              <a:t>Notification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7471119" y="5602147"/>
            <a:ext cx="2714603" cy="405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hlinkClick r:id="rId6" action="ppaction://hlinksldjump"/>
              </a:rPr>
              <a:t>New service request</a:t>
            </a:r>
            <a:endParaRPr lang="en-US" sz="2400" dirty="0"/>
          </a:p>
        </p:txBody>
      </p:sp>
      <p:pic>
        <p:nvPicPr>
          <p:cNvPr id="8" name="Picture 7">
            <a:hlinkClick r:id="rId6" action="ppaction://hlinksldjump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0525" y="4501604"/>
            <a:ext cx="2318942" cy="898022"/>
          </a:xfrm>
          <a:prstGeom prst="rect">
            <a:avLst/>
          </a:prstGeom>
        </p:spPr>
      </p:pic>
      <p:pic>
        <p:nvPicPr>
          <p:cNvPr id="9" name="Picture 8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118" y="1512034"/>
            <a:ext cx="2714603" cy="883922"/>
          </a:xfrm>
          <a:prstGeom prst="rect">
            <a:avLst/>
          </a:prstGeom>
        </p:spPr>
      </p:pic>
      <p:pic>
        <p:nvPicPr>
          <p:cNvPr id="11" name="Picture 10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043" y="1176627"/>
            <a:ext cx="1597597" cy="1597597"/>
          </a:xfrm>
          <a:prstGeom prst="rect">
            <a:avLst/>
          </a:prstGeom>
        </p:spPr>
      </p:pic>
      <p:pic>
        <p:nvPicPr>
          <p:cNvPr id="12" name="Picture 11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662" y="4148366"/>
            <a:ext cx="2384384" cy="1430630"/>
          </a:xfrm>
          <a:prstGeom prst="rect">
            <a:avLst/>
          </a:prstGeom>
        </p:spPr>
      </p:pic>
      <p:pic>
        <p:nvPicPr>
          <p:cNvPr id="1028" name="Picture 4" descr="Logout icon">
            <a:hlinkClick r:id="rId11" action="ppaction://hlinksldjump"/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744" y="5944906"/>
            <a:ext cx="914400" cy="914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1422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Log in</a:t>
            </a:r>
            <a:endParaRPr lang="en-US" b="1" dirty="0">
              <a:solidFill>
                <a:srgbClr val="00B0F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2844192"/>
            <a:ext cx="2530033" cy="3272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lnSpcReduction="10000"/>
          </a:bodyPr>
          <a:lstStyle/>
          <a:p>
            <a:pPr marL="0" indent="0" algn="ctr">
              <a:buNone/>
            </a:pPr>
            <a:r>
              <a:rPr lang="en-US" sz="1800" dirty="0" smtClean="0"/>
              <a:t>User name</a:t>
            </a:r>
            <a:endParaRPr lang="en-US" sz="1800" dirty="0"/>
          </a:p>
        </p:txBody>
      </p:sp>
      <p:sp>
        <p:nvSpPr>
          <p:cNvPr id="5" name="Rectangle 4"/>
          <p:cNvSpPr/>
          <p:nvPr/>
        </p:nvSpPr>
        <p:spPr>
          <a:xfrm>
            <a:off x="816213" y="3750976"/>
            <a:ext cx="2520966" cy="323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Password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923818" y="2848151"/>
            <a:ext cx="4051139" cy="32330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User Name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923818" y="3750976"/>
            <a:ext cx="4051139" cy="32330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Content Placeholder 3"/>
          <p:cNvSpPr txBox="1">
            <a:spLocks/>
          </p:cNvSpPr>
          <p:nvPr/>
        </p:nvSpPr>
        <p:spPr>
          <a:xfrm>
            <a:off x="838200" y="5450425"/>
            <a:ext cx="2530033" cy="32726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 smtClean="0">
                <a:hlinkClick r:id="rId3" action="ppaction://hlinksldjump"/>
              </a:rPr>
              <a:t>User</a:t>
            </a:r>
            <a:endParaRPr lang="en-US" sz="1800" dirty="0"/>
          </a:p>
        </p:txBody>
      </p:sp>
      <p:sp>
        <p:nvSpPr>
          <p:cNvPr id="9" name="Content Placeholder 3"/>
          <p:cNvSpPr txBox="1">
            <a:spLocks/>
          </p:cNvSpPr>
          <p:nvPr/>
        </p:nvSpPr>
        <p:spPr>
          <a:xfrm>
            <a:off x="3923818" y="5450425"/>
            <a:ext cx="2530033" cy="32726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 smtClean="0">
                <a:hlinkClick r:id="rId4" action="ppaction://hlinksldjump"/>
              </a:rPr>
              <a:t>Admin</a:t>
            </a:r>
            <a:endParaRPr lang="en-US" sz="1800" dirty="0"/>
          </a:p>
        </p:txBody>
      </p:sp>
      <p:sp>
        <p:nvSpPr>
          <p:cNvPr id="10" name="Content Placeholder 3"/>
          <p:cNvSpPr txBox="1">
            <a:spLocks/>
          </p:cNvSpPr>
          <p:nvPr/>
        </p:nvSpPr>
        <p:spPr>
          <a:xfrm>
            <a:off x="6858965" y="5450425"/>
            <a:ext cx="2530033" cy="32726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 smtClean="0">
                <a:hlinkClick r:id="rId5" action="ppaction://hlinksldjump"/>
              </a:rPr>
              <a:t>Master Admin</a:t>
            </a:r>
            <a:endParaRPr lang="en-US" sz="1800" dirty="0"/>
          </a:p>
        </p:txBody>
      </p:sp>
      <p:pic>
        <p:nvPicPr>
          <p:cNvPr id="11" name="Picture 2" descr="Export icon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3279" y="5450425"/>
            <a:ext cx="1524000" cy="1524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421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46045"/>
          </a:xfrm>
        </p:spPr>
        <p:txBody>
          <a:bodyPr/>
          <a:lstStyle/>
          <a:p>
            <a:pPr algn="ctr"/>
            <a:r>
              <a:rPr lang="en-US" b="1" u="sng" dirty="0" smtClean="0">
                <a:solidFill>
                  <a:srgbClr val="FF0000"/>
                </a:solidFill>
              </a:rPr>
              <a:t>Complaint Registration</a:t>
            </a:r>
            <a:endParaRPr lang="en-US" b="1" u="sng" dirty="0">
              <a:solidFill>
                <a:srgbClr val="FF0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527859"/>
            <a:ext cx="3062468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sz="2400" dirty="0" smtClean="0"/>
              <a:t>Complaint Subject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4137592" y="1523125"/>
            <a:ext cx="7240306" cy="36828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838199" y="3011355"/>
            <a:ext cx="3062469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Complaint Details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4137592" y="3006619"/>
            <a:ext cx="7240306" cy="10213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" name="Content Placeholder 3"/>
          <p:cNvSpPr txBox="1">
            <a:spLocks/>
          </p:cNvSpPr>
          <p:nvPr/>
        </p:nvSpPr>
        <p:spPr>
          <a:xfrm>
            <a:off x="838198" y="4512197"/>
            <a:ext cx="3062470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Complaint Department</a:t>
            </a:r>
            <a:endParaRPr lang="en-US" sz="24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7592" y="4512197"/>
            <a:ext cx="4189258" cy="56555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4137592" y="5111706"/>
            <a:ext cx="4189258" cy="10213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Content Placeholder 3"/>
          <p:cNvSpPr txBox="1">
            <a:spLocks/>
          </p:cNvSpPr>
          <p:nvPr/>
        </p:nvSpPr>
        <p:spPr>
          <a:xfrm>
            <a:off x="8945740" y="4851722"/>
            <a:ext cx="2432158" cy="134266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maximum    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Minimum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/>
              <a:t>N</a:t>
            </a:r>
            <a:r>
              <a:rPr lang="en-US" sz="2400" dirty="0" smtClean="0"/>
              <a:t>ormal</a:t>
            </a:r>
            <a:endParaRPr lang="en-US" sz="2400" dirty="0"/>
          </a:p>
        </p:txBody>
      </p:sp>
      <p:sp>
        <p:nvSpPr>
          <p:cNvPr id="15" name="Flowchart: Connector 14"/>
          <p:cNvSpPr/>
          <p:nvPr/>
        </p:nvSpPr>
        <p:spPr>
          <a:xfrm>
            <a:off x="9144001" y="4940774"/>
            <a:ext cx="231494" cy="24660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owchart: Connector 15"/>
          <p:cNvSpPr/>
          <p:nvPr/>
        </p:nvSpPr>
        <p:spPr>
          <a:xfrm>
            <a:off x="9144001" y="5375789"/>
            <a:ext cx="231494" cy="24660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Connector 16"/>
          <p:cNvSpPr/>
          <p:nvPr/>
        </p:nvSpPr>
        <p:spPr>
          <a:xfrm>
            <a:off x="9144001" y="5810805"/>
            <a:ext cx="231494" cy="24660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Connector 17"/>
          <p:cNvSpPr/>
          <p:nvPr/>
        </p:nvSpPr>
        <p:spPr>
          <a:xfrm>
            <a:off x="9190297" y="5442029"/>
            <a:ext cx="138898" cy="122492"/>
          </a:xfrm>
          <a:prstGeom prst="flowChartConnector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ontent Placeholder 3"/>
          <p:cNvSpPr txBox="1">
            <a:spLocks/>
          </p:cNvSpPr>
          <p:nvPr/>
        </p:nvSpPr>
        <p:spPr>
          <a:xfrm>
            <a:off x="8945740" y="4492907"/>
            <a:ext cx="2432158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Priority</a:t>
            </a:r>
            <a:endParaRPr lang="en-US" sz="2400" dirty="0"/>
          </a:p>
        </p:txBody>
      </p:sp>
      <p:sp>
        <p:nvSpPr>
          <p:cNvPr id="20" name="TextBox 19"/>
          <p:cNvSpPr txBox="1"/>
          <p:nvPr/>
        </p:nvSpPr>
        <p:spPr>
          <a:xfrm>
            <a:off x="4091292" y="5064077"/>
            <a:ext cx="25117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Sales</a:t>
            </a:r>
          </a:p>
          <a:p>
            <a:r>
              <a:rPr lang="en-US" sz="1600" dirty="0" smtClean="0"/>
              <a:t>Billing</a:t>
            </a:r>
          </a:p>
          <a:p>
            <a:r>
              <a:rPr lang="en-US" sz="1600" dirty="0" smtClean="0"/>
              <a:t>Purchase</a:t>
            </a:r>
          </a:p>
          <a:p>
            <a:r>
              <a:rPr lang="en-US" sz="1600" dirty="0" smtClean="0"/>
              <a:t>Report</a:t>
            </a:r>
            <a:endParaRPr lang="en-US" sz="1600" dirty="0"/>
          </a:p>
        </p:txBody>
      </p:sp>
      <p:sp>
        <p:nvSpPr>
          <p:cNvPr id="21" name="Content Placeholder 3"/>
          <p:cNvSpPr txBox="1">
            <a:spLocks/>
          </p:cNvSpPr>
          <p:nvPr/>
        </p:nvSpPr>
        <p:spPr>
          <a:xfrm>
            <a:off x="7797960" y="6364146"/>
            <a:ext cx="3062470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hlinkClick r:id="rId4" action="ppaction://hlinksldjump"/>
              </a:rPr>
              <a:t>Cancel</a:t>
            </a:r>
            <a:endParaRPr lang="en-US" sz="2400" dirty="0"/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1406320" y="6378435"/>
            <a:ext cx="3062470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hlinkClick r:id="rId5" action="ppaction://hlinksldjump"/>
              </a:rPr>
              <a:t>Pre-complaint status</a:t>
            </a:r>
            <a:endParaRPr lang="en-US" sz="2400" dirty="0"/>
          </a:p>
        </p:txBody>
      </p:sp>
      <p:sp>
        <p:nvSpPr>
          <p:cNvPr id="23" name="Content Placeholder 3"/>
          <p:cNvSpPr txBox="1">
            <a:spLocks/>
          </p:cNvSpPr>
          <p:nvPr/>
        </p:nvSpPr>
        <p:spPr>
          <a:xfrm>
            <a:off x="4609375" y="6378436"/>
            <a:ext cx="3062470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hlinkClick r:id="rId6" action="ppaction://hlinksldjump"/>
              </a:rPr>
              <a:t>Submit</a:t>
            </a:r>
            <a:endParaRPr lang="en-US" sz="2400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4088" y="1619148"/>
            <a:ext cx="323810" cy="238095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4137592" y="1926910"/>
            <a:ext cx="7240306" cy="66853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137592" y="1909912"/>
            <a:ext cx="246003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Print object creation or missing</a:t>
            </a:r>
          </a:p>
          <a:p>
            <a:r>
              <a:rPr lang="en-US" sz="1400" dirty="0" smtClean="0"/>
              <a:t>Data base error</a:t>
            </a:r>
          </a:p>
          <a:p>
            <a:r>
              <a:rPr lang="en-US" sz="1400" dirty="0" smtClean="0"/>
              <a:t>Report problem</a:t>
            </a:r>
            <a:endParaRPr lang="en-US" sz="1400" dirty="0"/>
          </a:p>
        </p:txBody>
      </p:sp>
      <p:sp>
        <p:nvSpPr>
          <p:cNvPr id="29" name="Rectangle 28"/>
          <p:cNvSpPr/>
          <p:nvPr/>
        </p:nvSpPr>
        <p:spPr>
          <a:xfrm>
            <a:off x="11215993" y="1932050"/>
            <a:ext cx="161905" cy="65542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11215993" y="1926910"/>
            <a:ext cx="161905" cy="1565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987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737" y="2106962"/>
            <a:ext cx="7625812" cy="2864619"/>
          </a:xfrm>
        </p:spPr>
      </p:pic>
      <p:sp>
        <p:nvSpPr>
          <p:cNvPr id="5" name="Rectangle 4"/>
          <p:cNvSpPr/>
          <p:nvPr/>
        </p:nvSpPr>
        <p:spPr>
          <a:xfrm>
            <a:off x="5914663" y="3171464"/>
            <a:ext cx="953167" cy="300942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26237" y="3171464"/>
            <a:ext cx="1076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Accepted</a:t>
            </a:r>
            <a:r>
              <a:rPr lang="en-U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>
            <a:hlinkClick r:id="rId4" action="ppaction://hlinksldjump"/>
          </p:cNvPr>
          <p:cNvSpPr/>
          <p:nvPr/>
        </p:nvSpPr>
        <p:spPr>
          <a:xfrm>
            <a:off x="8391646" y="4305782"/>
            <a:ext cx="1435260" cy="370390"/>
          </a:xfrm>
          <a:prstGeom prst="rect">
            <a:avLst/>
          </a:prstGeom>
          <a:gradFill>
            <a:gsLst>
              <a:gs pos="0">
                <a:schemeClr val="dk1">
                  <a:lumMod val="110000"/>
                  <a:satMod val="105000"/>
                  <a:tint val="67000"/>
                </a:schemeClr>
              </a:gs>
              <a:gs pos="53000">
                <a:schemeClr val="dk1">
                  <a:lumMod val="105000"/>
                  <a:satMod val="103000"/>
                  <a:tint val="73000"/>
                  <a:alpha val="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17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Notification</a:t>
            </a:r>
            <a:endParaRPr lang="en-US" b="1" dirty="0">
              <a:solidFill>
                <a:srgbClr val="00B0F0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3364648"/>
              </p:ext>
            </p:extLst>
          </p:nvPr>
        </p:nvGraphicFramePr>
        <p:xfrm>
          <a:off x="838199" y="1825625"/>
          <a:ext cx="105156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4852"/>
                <a:gridCol w="2858949"/>
                <a:gridCol w="2538336"/>
                <a:gridCol w="1504608"/>
                <a:gridCol w="1570778"/>
                <a:gridCol w="116807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Sl.no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complaint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priority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Department &amp; Allocate to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Status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Green health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Print</a:t>
                      </a:r>
                      <a:r>
                        <a:rPr lang="en-US" baseline="0" dirty="0" smtClean="0"/>
                        <a:t> object creation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Minimum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Vishnu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Allocated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Baby Loft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Bill number missing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Maximum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Vishnu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Pending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SDK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Report error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Normal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Vishnu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Hold</a:t>
                      </a:r>
                      <a:r>
                        <a:rPr lang="en-US" sz="1400" baseline="0" dirty="0" err="1" smtClean="0"/>
                        <a:t>ed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LMNOPQ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couldn't find sales report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7171" y="3589630"/>
            <a:ext cx="1505479" cy="32804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2606" y="3623380"/>
            <a:ext cx="1388947" cy="26608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5173" y="2540814"/>
            <a:ext cx="323810" cy="23809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0409" y="2949414"/>
            <a:ext cx="323810" cy="23809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835" y="3277962"/>
            <a:ext cx="323810" cy="23809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4486" y="2521855"/>
            <a:ext cx="323810" cy="23809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9799" y="2907725"/>
            <a:ext cx="323810" cy="23809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9722" y="3293596"/>
            <a:ext cx="323810" cy="23809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7143995" y="3602884"/>
            <a:ext cx="9941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Minimum</a:t>
            </a:r>
            <a:endParaRPr lang="en-US" sz="1600" dirty="0"/>
          </a:p>
        </p:txBody>
      </p:sp>
      <p:sp>
        <p:nvSpPr>
          <p:cNvPr id="22" name="Rectangle 21"/>
          <p:cNvSpPr/>
          <p:nvPr/>
        </p:nvSpPr>
        <p:spPr>
          <a:xfrm>
            <a:off x="7123580" y="3970206"/>
            <a:ext cx="1255110" cy="60378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Minimum</a:t>
            </a:r>
          </a:p>
          <a:p>
            <a:r>
              <a:rPr lang="en-US" sz="1400" dirty="0" smtClean="0">
                <a:solidFill>
                  <a:schemeClr val="tx1"/>
                </a:solidFill>
              </a:rPr>
              <a:t>Maximum</a:t>
            </a:r>
          </a:p>
          <a:p>
            <a:r>
              <a:rPr lang="en-US" sz="1400" dirty="0" smtClean="0">
                <a:solidFill>
                  <a:schemeClr val="tx1"/>
                </a:solidFill>
              </a:rPr>
              <a:t>Normal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681281" y="3970205"/>
            <a:ext cx="1400272" cy="60378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Vishnu</a:t>
            </a:r>
          </a:p>
          <a:p>
            <a:r>
              <a:rPr lang="en-US" sz="1400" dirty="0" smtClean="0">
                <a:solidFill>
                  <a:schemeClr val="tx1"/>
                </a:solidFill>
              </a:rPr>
              <a:t>Shinas</a:t>
            </a:r>
          </a:p>
          <a:p>
            <a:r>
              <a:rPr lang="en-US" sz="1400" dirty="0" err="1" smtClean="0">
                <a:solidFill>
                  <a:schemeClr val="tx1"/>
                </a:solidFill>
              </a:rPr>
              <a:t>vineesh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604876" y="5776185"/>
            <a:ext cx="7489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hlinkClick r:id="rId5" action="ppaction://hlinksldjump"/>
              </a:rPr>
              <a:t>🏠</a:t>
            </a:r>
            <a:endParaRPr lang="en-US" sz="4400" b="1" dirty="0"/>
          </a:p>
        </p:txBody>
      </p:sp>
      <p:sp>
        <p:nvSpPr>
          <p:cNvPr id="5" name="Rectangle 4"/>
          <p:cNvSpPr/>
          <p:nvPr/>
        </p:nvSpPr>
        <p:spPr>
          <a:xfrm>
            <a:off x="11344046" y="2364639"/>
            <a:ext cx="42323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Arial" panose="020B0604020202020204" pitchFamily="34" charset="0"/>
              </a:rPr>
              <a:t>🗑</a:t>
            </a:r>
            <a:endParaRPr lang="en-US" sz="3200" dirty="0"/>
          </a:p>
        </p:txBody>
      </p:sp>
      <p:sp>
        <p:nvSpPr>
          <p:cNvPr id="18" name="Rectangle 17"/>
          <p:cNvSpPr/>
          <p:nvPr/>
        </p:nvSpPr>
        <p:spPr>
          <a:xfrm>
            <a:off x="11366515" y="2759950"/>
            <a:ext cx="42323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Arial" panose="020B0604020202020204" pitchFamily="34" charset="0"/>
              </a:rPr>
              <a:t>🗑</a:t>
            </a:r>
            <a:endParaRPr lang="en-US" sz="3200" dirty="0"/>
          </a:p>
        </p:txBody>
      </p:sp>
      <p:sp>
        <p:nvSpPr>
          <p:cNvPr id="19" name="Rectangle 18"/>
          <p:cNvSpPr/>
          <p:nvPr/>
        </p:nvSpPr>
        <p:spPr>
          <a:xfrm>
            <a:off x="11380930" y="3145820"/>
            <a:ext cx="42323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Arial" panose="020B0604020202020204" pitchFamily="34" charset="0"/>
              </a:rPr>
              <a:t>🗑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76527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8896"/>
            <a:ext cx="10515600" cy="1157468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Complaint </a:t>
            </a:r>
            <a:r>
              <a:rPr lang="en-US" b="1" dirty="0" smtClean="0">
                <a:solidFill>
                  <a:srgbClr val="00B0F0"/>
                </a:solidFill>
              </a:rPr>
              <a:t>status</a:t>
            </a:r>
            <a:endParaRPr lang="en-US" b="1" dirty="0"/>
          </a:p>
        </p:txBody>
      </p:sp>
      <p:sp>
        <p:nvSpPr>
          <p:cNvPr id="4" name="Content Placeholder 3"/>
          <p:cNvSpPr txBox="1">
            <a:spLocks noGrp="1"/>
          </p:cNvSpPr>
          <p:nvPr>
            <p:ph idx="1"/>
          </p:nvPr>
        </p:nvSpPr>
        <p:spPr>
          <a:xfrm>
            <a:off x="532435" y="2294797"/>
            <a:ext cx="3819645" cy="35342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Complaint Reference number</a:t>
            </a:r>
            <a:endParaRPr lang="en-US" sz="2400" dirty="0"/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4856544" y="2294797"/>
            <a:ext cx="4553674" cy="353423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sz="2400" dirty="0"/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4856544" y="3646653"/>
            <a:ext cx="1544256" cy="28873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hlinkClick r:id="rId3" action="ppaction://hlinksldjump"/>
              </a:rPr>
              <a:t>Check</a:t>
            </a:r>
            <a:endParaRPr lang="en-US" sz="2400" dirty="0"/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6675698" y="3646653"/>
            <a:ext cx="1544256" cy="28873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hlinkClick r:id="rId4" action="ppaction://hlinksldjump"/>
              </a:rPr>
              <a:t>Cance</a:t>
            </a:r>
            <a:r>
              <a:rPr lang="en-US" sz="2400" dirty="0" smtClean="0">
                <a:hlinkClick r:id="rId5" action="ppaction://hlinksldjump"/>
              </a:rPr>
              <a:t>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6036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8356"/>
            <a:ext cx="10515600" cy="72289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3853956"/>
              </p:ext>
            </p:extLst>
          </p:nvPr>
        </p:nvGraphicFramePr>
        <p:xfrm>
          <a:off x="838200" y="2546913"/>
          <a:ext cx="105156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8003"/>
                <a:gridCol w="3657600"/>
                <a:gridCol w="3703898"/>
                <a:gridCol w="225609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Ref.no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Company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Complaint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Status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553447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Green health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Print object creation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800" dirty="0" smtClean="0"/>
                        <a:t>Pending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023676" y="5474825"/>
            <a:ext cx="697627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hlinkClick r:id="rId3" action="ppaction://hlinksldjump"/>
              </a:rPr>
              <a:t>🏠</a:t>
            </a:r>
            <a:endParaRPr lang="en-US" sz="4000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754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Service Request</a:t>
            </a:r>
            <a:endParaRPr lang="en-US" b="1" dirty="0">
              <a:solidFill>
                <a:srgbClr val="00B0F0"/>
              </a:solidFill>
            </a:endParaRP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838200" y="2905242"/>
            <a:ext cx="3062468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Request Subject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4137592" y="2900508"/>
            <a:ext cx="7240306" cy="36828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838199" y="3891027"/>
            <a:ext cx="3062469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Complaint Details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4137592" y="3886291"/>
            <a:ext cx="7240306" cy="10213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" name="Content Placeholder 3"/>
          <p:cNvSpPr txBox="1">
            <a:spLocks noGrp="1"/>
          </p:cNvSpPr>
          <p:nvPr>
            <p:ph idx="1"/>
          </p:nvPr>
        </p:nvSpPr>
        <p:spPr>
          <a:xfrm>
            <a:off x="4376195" y="5248116"/>
            <a:ext cx="1719805" cy="30337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hlinkClick r:id="rId3" action="ppaction://hlinksldjump"/>
              </a:rPr>
              <a:t>Submit</a:t>
            </a:r>
            <a:endParaRPr lang="en-US" sz="2400" dirty="0"/>
          </a:p>
        </p:txBody>
      </p:sp>
      <p:sp>
        <p:nvSpPr>
          <p:cNvPr id="10" name="Content Placeholder 3"/>
          <p:cNvSpPr txBox="1">
            <a:spLocks/>
          </p:cNvSpPr>
          <p:nvPr/>
        </p:nvSpPr>
        <p:spPr>
          <a:xfrm>
            <a:off x="6459893" y="5248116"/>
            <a:ext cx="1719805" cy="30337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hlinkClick r:id="rId4" action="ppaction://hlinksldjump"/>
              </a:rPr>
              <a:t>Cancel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23777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243" y="2199560"/>
            <a:ext cx="8965477" cy="3367861"/>
          </a:xfrm>
        </p:spPr>
      </p:pic>
      <p:sp>
        <p:nvSpPr>
          <p:cNvPr id="5" name="Rectangle 4"/>
          <p:cNvSpPr/>
          <p:nvPr/>
        </p:nvSpPr>
        <p:spPr>
          <a:xfrm>
            <a:off x="5798916" y="3449256"/>
            <a:ext cx="4120588" cy="3472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798916" y="3457942"/>
            <a:ext cx="1238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Accepted</a:t>
            </a:r>
            <a:r>
              <a:rPr lang="en-U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>
            <a:hlinkClick r:id="rId4" action="ppaction://hlinksldjump"/>
          </p:cNvPr>
          <p:cNvSpPr/>
          <p:nvPr/>
        </p:nvSpPr>
        <p:spPr>
          <a:xfrm>
            <a:off x="8705473" y="4777664"/>
            <a:ext cx="1578786" cy="492989"/>
          </a:xfrm>
          <a:prstGeom prst="rect">
            <a:avLst/>
          </a:prstGeom>
          <a:gradFill>
            <a:gsLst>
              <a:gs pos="0">
                <a:schemeClr val="dk1">
                  <a:lumMod val="110000"/>
                  <a:satMod val="105000"/>
                  <a:tint val="67000"/>
                </a:schemeClr>
              </a:gs>
              <a:gs pos="53000">
                <a:schemeClr val="dk1">
                  <a:lumMod val="105000"/>
                  <a:satMod val="103000"/>
                  <a:tint val="73000"/>
                  <a:alpha val="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871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4927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80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Admin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129743" y="2673752"/>
            <a:ext cx="2801072" cy="3472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sz="2400" dirty="0" smtClean="0">
                <a:solidFill>
                  <a:schemeClr val="bg2">
                    <a:lumMod val="75000"/>
                  </a:schemeClr>
                </a:solidFill>
                <a:hlinkClick r:id="rId3" action="ppaction://hlinksldjump"/>
              </a:rPr>
              <a:t>Complaint booking</a:t>
            </a:r>
            <a:endParaRPr lang="en-US" sz="24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471118" y="2673752"/>
            <a:ext cx="2714603" cy="343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hlinkClick r:id="rId4" action="ppaction://hlinksldjump"/>
              </a:rPr>
              <a:t>Complaint status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2129743" y="5602147"/>
            <a:ext cx="2801072" cy="405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hlinkClick r:id="rId5" action="ppaction://hlinksldjump"/>
              </a:rPr>
              <a:t>Notification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7471119" y="5602147"/>
            <a:ext cx="2714603" cy="405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hlinkClick r:id="rId6" action="ppaction://hlinksldjump"/>
              </a:rPr>
              <a:t>New service request</a:t>
            </a:r>
            <a:endParaRPr lang="en-US" sz="2400" dirty="0"/>
          </a:p>
        </p:txBody>
      </p:sp>
      <p:pic>
        <p:nvPicPr>
          <p:cNvPr id="8" name="Picture 7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0525" y="4501604"/>
            <a:ext cx="2318942" cy="898022"/>
          </a:xfrm>
          <a:prstGeom prst="rect">
            <a:avLst/>
          </a:prstGeom>
        </p:spPr>
      </p:pic>
      <p:pic>
        <p:nvPicPr>
          <p:cNvPr id="9" name="Picture 8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118" y="1512034"/>
            <a:ext cx="2714603" cy="883922"/>
          </a:xfrm>
          <a:prstGeom prst="rect">
            <a:avLst/>
          </a:prstGeom>
        </p:spPr>
      </p:pic>
      <p:pic>
        <p:nvPicPr>
          <p:cNvPr id="11" name="Picture 10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043" y="1176627"/>
            <a:ext cx="1597597" cy="1597597"/>
          </a:xfrm>
          <a:prstGeom prst="rect">
            <a:avLst/>
          </a:prstGeom>
        </p:spPr>
      </p:pic>
      <p:pic>
        <p:nvPicPr>
          <p:cNvPr id="12" name="Picture 11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662" y="4148366"/>
            <a:ext cx="2384384" cy="1430630"/>
          </a:xfrm>
          <a:prstGeom prst="rect">
            <a:avLst/>
          </a:prstGeom>
        </p:spPr>
      </p:pic>
      <p:pic>
        <p:nvPicPr>
          <p:cNvPr id="13" name="Picture 4" descr="Logout icon">
            <a:hlinkClick r:id="rId12" action="ppaction://hlinksldjump"/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744" y="5944906"/>
            <a:ext cx="914400" cy="914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548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46045"/>
          </a:xfrm>
        </p:spPr>
        <p:txBody>
          <a:bodyPr/>
          <a:lstStyle/>
          <a:p>
            <a:pPr algn="ctr"/>
            <a:r>
              <a:rPr lang="en-US" b="1" u="sng" dirty="0" smtClean="0">
                <a:solidFill>
                  <a:srgbClr val="FF0000"/>
                </a:solidFill>
              </a:rPr>
              <a:t>Complaint Registration</a:t>
            </a:r>
            <a:endParaRPr lang="en-US" b="1" u="sng" dirty="0">
              <a:solidFill>
                <a:srgbClr val="FF0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527859"/>
            <a:ext cx="3062468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sz="2400" dirty="0" smtClean="0"/>
              <a:t>Complaint Subject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4137592" y="1523125"/>
            <a:ext cx="7240306" cy="36828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838199" y="3011355"/>
            <a:ext cx="3062469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Complaint Details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4137592" y="3006619"/>
            <a:ext cx="7240306" cy="10213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" name="Content Placeholder 3"/>
          <p:cNvSpPr txBox="1">
            <a:spLocks/>
          </p:cNvSpPr>
          <p:nvPr/>
        </p:nvSpPr>
        <p:spPr>
          <a:xfrm>
            <a:off x="838198" y="4512197"/>
            <a:ext cx="3062470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Complaint Department</a:t>
            </a:r>
            <a:endParaRPr lang="en-US" sz="24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7592" y="4512197"/>
            <a:ext cx="4189258" cy="56555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4137592" y="5111706"/>
            <a:ext cx="4189258" cy="10213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Content Placeholder 3"/>
          <p:cNvSpPr txBox="1">
            <a:spLocks/>
          </p:cNvSpPr>
          <p:nvPr/>
        </p:nvSpPr>
        <p:spPr>
          <a:xfrm>
            <a:off x="8945740" y="4851722"/>
            <a:ext cx="2432158" cy="134266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maximum    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Minimum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/>
              <a:t>N</a:t>
            </a:r>
            <a:r>
              <a:rPr lang="en-US" sz="2400" dirty="0" smtClean="0"/>
              <a:t>ormal</a:t>
            </a:r>
            <a:endParaRPr lang="en-US" sz="2400" dirty="0"/>
          </a:p>
        </p:txBody>
      </p:sp>
      <p:sp>
        <p:nvSpPr>
          <p:cNvPr id="15" name="Flowchart: Connector 14"/>
          <p:cNvSpPr/>
          <p:nvPr/>
        </p:nvSpPr>
        <p:spPr>
          <a:xfrm>
            <a:off x="9144001" y="4940774"/>
            <a:ext cx="231494" cy="24660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owchart: Connector 15"/>
          <p:cNvSpPr/>
          <p:nvPr/>
        </p:nvSpPr>
        <p:spPr>
          <a:xfrm>
            <a:off x="9144001" y="5375789"/>
            <a:ext cx="231494" cy="24660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Connector 16"/>
          <p:cNvSpPr/>
          <p:nvPr/>
        </p:nvSpPr>
        <p:spPr>
          <a:xfrm>
            <a:off x="9144001" y="5810805"/>
            <a:ext cx="231494" cy="24660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Connector 17"/>
          <p:cNvSpPr/>
          <p:nvPr/>
        </p:nvSpPr>
        <p:spPr>
          <a:xfrm>
            <a:off x="9190297" y="5442029"/>
            <a:ext cx="138898" cy="122492"/>
          </a:xfrm>
          <a:prstGeom prst="flowChartConnector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ontent Placeholder 3"/>
          <p:cNvSpPr txBox="1">
            <a:spLocks/>
          </p:cNvSpPr>
          <p:nvPr/>
        </p:nvSpPr>
        <p:spPr>
          <a:xfrm>
            <a:off x="8945740" y="4492907"/>
            <a:ext cx="2432158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Priority</a:t>
            </a:r>
            <a:endParaRPr lang="en-US" sz="2400" dirty="0"/>
          </a:p>
        </p:txBody>
      </p:sp>
      <p:sp>
        <p:nvSpPr>
          <p:cNvPr id="20" name="TextBox 19"/>
          <p:cNvSpPr txBox="1"/>
          <p:nvPr/>
        </p:nvSpPr>
        <p:spPr>
          <a:xfrm>
            <a:off x="4091292" y="5064077"/>
            <a:ext cx="25117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Sales</a:t>
            </a:r>
          </a:p>
          <a:p>
            <a:r>
              <a:rPr lang="en-US" sz="1600" dirty="0" smtClean="0"/>
              <a:t>Billing</a:t>
            </a:r>
          </a:p>
          <a:p>
            <a:r>
              <a:rPr lang="en-US" sz="1600" dirty="0" smtClean="0"/>
              <a:t>Purchase</a:t>
            </a:r>
          </a:p>
          <a:p>
            <a:r>
              <a:rPr lang="en-US" sz="1600" dirty="0" smtClean="0"/>
              <a:t>Report</a:t>
            </a:r>
            <a:endParaRPr lang="en-US" sz="1600" dirty="0"/>
          </a:p>
        </p:txBody>
      </p:sp>
      <p:sp>
        <p:nvSpPr>
          <p:cNvPr id="21" name="Content Placeholder 3"/>
          <p:cNvSpPr txBox="1">
            <a:spLocks/>
          </p:cNvSpPr>
          <p:nvPr/>
        </p:nvSpPr>
        <p:spPr>
          <a:xfrm>
            <a:off x="7797960" y="6364146"/>
            <a:ext cx="3062470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hlinkClick r:id="rId4" action="ppaction://hlinksldjump"/>
              </a:rPr>
              <a:t>Cancel</a:t>
            </a:r>
            <a:endParaRPr lang="en-US" sz="2400" dirty="0"/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1406320" y="6378435"/>
            <a:ext cx="3062470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hlinkClick r:id="rId5" action="ppaction://hlinksldjump"/>
              </a:rPr>
              <a:t>Pre-complaint status</a:t>
            </a:r>
            <a:endParaRPr lang="en-US" sz="2400" dirty="0"/>
          </a:p>
        </p:txBody>
      </p:sp>
      <p:sp>
        <p:nvSpPr>
          <p:cNvPr id="23" name="Content Placeholder 3"/>
          <p:cNvSpPr txBox="1">
            <a:spLocks/>
          </p:cNvSpPr>
          <p:nvPr/>
        </p:nvSpPr>
        <p:spPr>
          <a:xfrm>
            <a:off x="4609375" y="6378436"/>
            <a:ext cx="3062470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hlinkClick r:id="rId6" action="ppaction://hlinksldjump"/>
              </a:rPr>
              <a:t>Submit</a:t>
            </a:r>
            <a:endParaRPr lang="en-US" sz="2400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4088" y="1619148"/>
            <a:ext cx="323810" cy="238095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4137592" y="1926910"/>
            <a:ext cx="7240306" cy="66853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137592" y="1909912"/>
            <a:ext cx="246003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Print object creation or missing</a:t>
            </a:r>
          </a:p>
          <a:p>
            <a:r>
              <a:rPr lang="en-US" sz="1400" dirty="0" smtClean="0"/>
              <a:t>Data base error</a:t>
            </a:r>
          </a:p>
          <a:p>
            <a:r>
              <a:rPr lang="en-US" sz="1400" dirty="0" smtClean="0"/>
              <a:t>Report problem</a:t>
            </a:r>
            <a:endParaRPr lang="en-US" sz="1400" dirty="0"/>
          </a:p>
        </p:txBody>
      </p:sp>
      <p:sp>
        <p:nvSpPr>
          <p:cNvPr id="29" name="Rectangle 28"/>
          <p:cNvSpPr/>
          <p:nvPr/>
        </p:nvSpPr>
        <p:spPr>
          <a:xfrm>
            <a:off x="11215993" y="1932050"/>
            <a:ext cx="161905" cy="65542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11215993" y="1926910"/>
            <a:ext cx="161905" cy="1565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919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737" y="2106962"/>
            <a:ext cx="7625812" cy="2864619"/>
          </a:xfrm>
        </p:spPr>
      </p:pic>
      <p:sp>
        <p:nvSpPr>
          <p:cNvPr id="5" name="Rectangle 4"/>
          <p:cNvSpPr/>
          <p:nvPr/>
        </p:nvSpPr>
        <p:spPr>
          <a:xfrm>
            <a:off x="5914663" y="3171464"/>
            <a:ext cx="953167" cy="300942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26237" y="3171464"/>
            <a:ext cx="1076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Accepted</a:t>
            </a:r>
            <a:r>
              <a:rPr lang="en-US" sz="1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>
            <a:hlinkClick r:id="rId4" action="ppaction://hlinksldjump"/>
          </p:cNvPr>
          <p:cNvSpPr/>
          <p:nvPr/>
        </p:nvSpPr>
        <p:spPr>
          <a:xfrm>
            <a:off x="8391646" y="4305782"/>
            <a:ext cx="1435260" cy="370390"/>
          </a:xfrm>
          <a:prstGeom prst="rect">
            <a:avLst/>
          </a:prstGeom>
          <a:gradFill>
            <a:gsLst>
              <a:gs pos="0">
                <a:schemeClr val="dk1">
                  <a:lumMod val="110000"/>
                  <a:satMod val="105000"/>
                  <a:tint val="67000"/>
                </a:schemeClr>
              </a:gs>
              <a:gs pos="53000">
                <a:schemeClr val="dk1">
                  <a:lumMod val="105000"/>
                  <a:satMod val="103000"/>
                  <a:tint val="73000"/>
                  <a:alpha val="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34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Notification</a:t>
            </a:r>
            <a:endParaRPr lang="en-US" b="1" dirty="0">
              <a:solidFill>
                <a:srgbClr val="00B0F0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3364648"/>
              </p:ext>
            </p:extLst>
          </p:nvPr>
        </p:nvGraphicFramePr>
        <p:xfrm>
          <a:off x="838199" y="1825625"/>
          <a:ext cx="105156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4852"/>
                <a:gridCol w="2858949"/>
                <a:gridCol w="2538336"/>
                <a:gridCol w="1504608"/>
                <a:gridCol w="1570778"/>
                <a:gridCol w="116807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Sl.no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complaint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priority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Department &amp; Allocate to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Status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Green health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Print</a:t>
                      </a:r>
                      <a:r>
                        <a:rPr lang="en-US" baseline="0" dirty="0" smtClean="0"/>
                        <a:t> object creation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Minimum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Vishnu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Allocated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Baby Loft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Bill number missing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Maximum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Vishnu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Pending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SDK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Report error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Normal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Vishnu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Hold</a:t>
                      </a:r>
                      <a:r>
                        <a:rPr lang="en-US" sz="1400" baseline="0" dirty="0" err="1" smtClean="0"/>
                        <a:t>ed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LMNOPQ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couldn't find sales report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0517" y="3604541"/>
            <a:ext cx="1301323" cy="2982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2606" y="3623380"/>
            <a:ext cx="1388947" cy="26608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5173" y="2540814"/>
            <a:ext cx="323810" cy="23809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0409" y="2949414"/>
            <a:ext cx="323810" cy="23809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835" y="3277962"/>
            <a:ext cx="323810" cy="23809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4486" y="2521855"/>
            <a:ext cx="323810" cy="23809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9799" y="2907725"/>
            <a:ext cx="323810" cy="23809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9722" y="3293596"/>
            <a:ext cx="323810" cy="23809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7088910" y="3602884"/>
            <a:ext cx="9941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Minimum</a:t>
            </a:r>
            <a:endParaRPr lang="en-US" sz="1600" dirty="0"/>
          </a:p>
        </p:txBody>
      </p:sp>
      <p:sp>
        <p:nvSpPr>
          <p:cNvPr id="22" name="Rectangle 21"/>
          <p:cNvSpPr/>
          <p:nvPr/>
        </p:nvSpPr>
        <p:spPr>
          <a:xfrm>
            <a:off x="7123580" y="3970206"/>
            <a:ext cx="1255110" cy="60378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Minimum</a:t>
            </a:r>
          </a:p>
          <a:p>
            <a:r>
              <a:rPr lang="en-US" sz="1400" dirty="0" smtClean="0">
                <a:solidFill>
                  <a:schemeClr val="tx1"/>
                </a:solidFill>
              </a:rPr>
              <a:t>Maximum</a:t>
            </a:r>
          </a:p>
          <a:p>
            <a:r>
              <a:rPr lang="en-US" sz="1400" dirty="0" smtClean="0">
                <a:solidFill>
                  <a:schemeClr val="tx1"/>
                </a:solidFill>
              </a:rPr>
              <a:t>Normal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681281" y="3970205"/>
            <a:ext cx="1400272" cy="60378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Vishnu</a:t>
            </a:r>
          </a:p>
          <a:p>
            <a:r>
              <a:rPr lang="en-US" sz="1400" dirty="0" smtClean="0">
                <a:solidFill>
                  <a:schemeClr val="tx1"/>
                </a:solidFill>
              </a:rPr>
              <a:t>Shinas</a:t>
            </a:r>
          </a:p>
          <a:p>
            <a:r>
              <a:rPr lang="en-US" sz="1400" dirty="0" err="1" smtClean="0">
                <a:solidFill>
                  <a:schemeClr val="tx1"/>
                </a:solidFill>
              </a:rPr>
              <a:t>vineesh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604876" y="5776185"/>
            <a:ext cx="7489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hlinkClick r:id="rId5" action="ppaction://hlinksldjump"/>
              </a:rPr>
              <a:t>🏠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333137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8896"/>
            <a:ext cx="10515600" cy="115746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Complaint status</a:t>
            </a:r>
            <a:r>
              <a:rPr lang="en-US" b="1" dirty="0"/>
              <a:t/>
            </a:r>
            <a:br>
              <a:rPr lang="en-US" b="1" dirty="0"/>
            </a:br>
            <a:endParaRPr lang="en-US" b="1" dirty="0"/>
          </a:p>
        </p:txBody>
      </p:sp>
      <p:sp>
        <p:nvSpPr>
          <p:cNvPr id="4" name="Content Placeholder 3"/>
          <p:cNvSpPr txBox="1">
            <a:spLocks noGrp="1"/>
          </p:cNvSpPr>
          <p:nvPr>
            <p:ph idx="1"/>
          </p:nvPr>
        </p:nvSpPr>
        <p:spPr>
          <a:xfrm>
            <a:off x="532435" y="2294797"/>
            <a:ext cx="3819645" cy="35342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Complaint Reference number</a:t>
            </a:r>
            <a:endParaRPr lang="en-US" sz="2400" dirty="0"/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4856544" y="2294797"/>
            <a:ext cx="4553674" cy="353423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sz="2400" dirty="0"/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4856544" y="3646653"/>
            <a:ext cx="1544256" cy="28873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hlinkClick r:id="rId3" action="ppaction://hlinksldjump"/>
              </a:rPr>
              <a:t>Check</a:t>
            </a:r>
            <a:endParaRPr lang="en-US" sz="2400" dirty="0"/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6675698" y="3646653"/>
            <a:ext cx="1544256" cy="28873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hlinkClick r:id="rId4" action="ppaction://hlinksldjump"/>
              </a:rPr>
              <a:t>Cancel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14753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8356"/>
            <a:ext cx="10515600" cy="72289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3853956"/>
              </p:ext>
            </p:extLst>
          </p:nvPr>
        </p:nvGraphicFramePr>
        <p:xfrm>
          <a:off x="838200" y="2546913"/>
          <a:ext cx="105156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8003"/>
                <a:gridCol w="3657600"/>
                <a:gridCol w="3703898"/>
                <a:gridCol w="225609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Ref.no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Company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Complaint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Status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553447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Green health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Print object creation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800" dirty="0" smtClean="0"/>
                        <a:t>Pending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023676" y="5474825"/>
            <a:ext cx="697627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hlinkClick r:id="rId3" action="ppaction://hlinksldjump"/>
              </a:rPr>
              <a:t>🏠</a:t>
            </a:r>
            <a:endParaRPr lang="en-US" sz="4000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525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Service Request</a:t>
            </a:r>
            <a:endParaRPr lang="en-US" b="1" dirty="0">
              <a:solidFill>
                <a:srgbClr val="00B0F0"/>
              </a:solidFill>
            </a:endParaRP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838200" y="2905242"/>
            <a:ext cx="3062468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Request Subject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4137592" y="2900508"/>
            <a:ext cx="7240306" cy="36828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838199" y="3891027"/>
            <a:ext cx="3062469" cy="35881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/>
              <a:t>Complaint Details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4137592" y="3886291"/>
            <a:ext cx="7240306" cy="10213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" name="Content Placeholder 3"/>
          <p:cNvSpPr txBox="1">
            <a:spLocks noGrp="1"/>
          </p:cNvSpPr>
          <p:nvPr>
            <p:ph idx="1"/>
          </p:nvPr>
        </p:nvSpPr>
        <p:spPr>
          <a:xfrm>
            <a:off x="4376195" y="5248116"/>
            <a:ext cx="1719805" cy="30337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hlinkClick r:id="rId3" action="ppaction://hlinksldjump"/>
              </a:rPr>
              <a:t>Submit</a:t>
            </a:r>
            <a:endParaRPr lang="en-US" sz="2400" dirty="0"/>
          </a:p>
        </p:txBody>
      </p:sp>
      <p:sp>
        <p:nvSpPr>
          <p:cNvPr id="10" name="Content Placeholder 3"/>
          <p:cNvSpPr txBox="1">
            <a:spLocks/>
          </p:cNvSpPr>
          <p:nvPr/>
        </p:nvSpPr>
        <p:spPr>
          <a:xfrm>
            <a:off x="6426843" y="5248116"/>
            <a:ext cx="1719805" cy="30337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 smtClean="0">
                <a:hlinkClick r:id="rId4" action="ppaction://hlinksldjump"/>
              </a:rPr>
              <a:t>Cancel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52022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1299</TotalTime>
  <Words>364</Words>
  <Application>Microsoft Office PowerPoint</Application>
  <PresentationFormat>Widescreen</PresentationFormat>
  <Paragraphs>236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 </vt:lpstr>
      <vt:lpstr>Log in</vt:lpstr>
      <vt:lpstr>Admin </vt:lpstr>
      <vt:lpstr>Complaint Registration</vt:lpstr>
      <vt:lpstr>PowerPoint Presentation</vt:lpstr>
      <vt:lpstr>Notification</vt:lpstr>
      <vt:lpstr>Complaint status </vt:lpstr>
      <vt:lpstr>PowerPoint Presentation</vt:lpstr>
      <vt:lpstr>Service Request</vt:lpstr>
      <vt:lpstr>PowerPoint Presentation</vt:lpstr>
      <vt:lpstr>User </vt:lpstr>
      <vt:lpstr>Complaint Registration</vt:lpstr>
      <vt:lpstr>PowerPoint Presentation</vt:lpstr>
      <vt:lpstr>Notification</vt:lpstr>
      <vt:lpstr>Complaint status </vt:lpstr>
      <vt:lpstr>PowerPoint Presentation</vt:lpstr>
      <vt:lpstr>Service Request</vt:lpstr>
      <vt:lpstr>PowerPoint Presentation</vt:lpstr>
      <vt:lpstr>Master Admin </vt:lpstr>
      <vt:lpstr>Complaint Registration</vt:lpstr>
      <vt:lpstr>PowerPoint Presentation</vt:lpstr>
      <vt:lpstr>Notification</vt:lpstr>
      <vt:lpstr>Complaint status</vt:lpstr>
      <vt:lpstr>PowerPoint Presentation</vt:lpstr>
      <vt:lpstr>Service Request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Vishnu gopi</dc:creator>
  <cp:lastModifiedBy>Vishnu gopi</cp:lastModifiedBy>
  <cp:revision>39</cp:revision>
  <dcterms:created xsi:type="dcterms:W3CDTF">2018-07-31T04:53:31Z</dcterms:created>
  <dcterms:modified xsi:type="dcterms:W3CDTF">2018-08-03T07:16:34Z</dcterms:modified>
</cp:coreProperties>
</file>

<file path=docProps/thumbnail.jpeg>
</file>